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7.png" ContentType="image/png"/>
  <Override PartName="/ppt/media/image2.jpeg" ContentType="image/jpeg"/>
  <Override PartName="/ppt/media/image8.png" ContentType="image/png"/>
  <Override PartName="/ppt/media/image1.jpeg" ContentType="image/jpe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854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88000" y="1728000"/>
            <a:ext cx="8926920" cy="178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Weather &amp; Hike Trails Web App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752000" y="3514680"/>
            <a:ext cx="5182920" cy="13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Shweta Korulkar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- Harsha Ramayanam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0920" cy="978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Demo – Search by City Name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48640" y="1737360"/>
            <a:ext cx="9052560" cy="461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Hiking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 various hikes present in the US.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narrowed searched available.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Various search options.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Results filtered by user input.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Various stats displayed with good UI.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Get Directions based on geolocation.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Check weather at that hike location.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769040"/>
            <a:ext cx="9203400" cy="48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FRONT END → HTML5, CSS3, JAVASCRIPT, ReactJS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</a:pP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BACK END → Node.js, REST API’s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</a:pP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10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API used: MapBoxGL API, All Hike-trails dataset.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360" y="12168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Demo – Search by hike name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4" name="Picture 4" descr=""/>
          <p:cNvPicPr/>
          <p:nvPr/>
        </p:nvPicPr>
        <p:blipFill>
          <a:blip r:embed="rId1"/>
          <a:stretch/>
        </p:blipFill>
        <p:spPr>
          <a:xfrm>
            <a:off x="548640" y="1548360"/>
            <a:ext cx="9052200" cy="466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360" y="274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Demo – Search by State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6" name="Picture 4" descr=""/>
          <p:cNvPicPr/>
          <p:nvPr/>
        </p:nvPicPr>
        <p:blipFill>
          <a:blip r:embed="rId1"/>
          <a:stretch/>
        </p:blipFill>
        <p:spPr>
          <a:xfrm>
            <a:off x="548640" y="1737360"/>
            <a:ext cx="886932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274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Demo – Get directions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8" name="Picture 4" descr=""/>
          <p:cNvPicPr/>
          <p:nvPr/>
        </p:nvPicPr>
        <p:blipFill>
          <a:blip r:embed="rId1"/>
          <a:stretch/>
        </p:blipFill>
        <p:spPr>
          <a:xfrm>
            <a:off x="640080" y="1737360"/>
            <a:ext cx="886932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Major problems encountered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Footer not staying at the bottom if page has less content.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Difficulty in displaying star-ratings for a hike.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Encountered problems with passing prop variables to parent components.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Fixed the footer problem with a simple CSS flexbox trick.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Fixed the calculation for star-rating and displaying styles for them as inline-styles.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Fixed passing prop variables to any React component using useContext hook.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Future 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Add some more stats for hikes.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Create User accounts.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Display messages “open” / “closed” due to COVID situation.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Weather Dashboard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Check weather of any location.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 5 days forecast of any location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Check weather and check for a hike.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360" y="31489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Search weather by City Name.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Geo location 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 5 days weather forecast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 24 hours weather information of given location.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Link to home page and hike page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Changing background image according to weather condition.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FRONT END → HTML5, CSS3, JAVASCRIPT, ReactJS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BACK END → Node.js, REST API’s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API used: OpenWeatherMap API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Major problem encountered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Difficulty with displaying background image according to weather condition.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Tried using getElementById to display background image but didn’t worked.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Difficulty displaying forecast.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Used style attribute to set background image according to weather condition. 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Used props to display forecast data.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Future work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More information about weather like UV index, humidity, pressure etc.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National weather alert message.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Weather map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337320"/>
            <a:ext cx="9070920" cy="1261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Demo- Home page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57200" y="1769040"/>
            <a:ext cx="9070920" cy="4854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457200" y="1645920"/>
            <a:ext cx="9070920" cy="497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Demo - geolocation feature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822960" y="1645920"/>
            <a:ext cx="8778240" cy="470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Application>LibreOffice/6.0.7.3$Linux_X86_64 LibreOffice_project/00m0$Build-3</Application>
  <Words>334</Words>
  <Paragraphs>74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2021-03-05T19:45:49Z</dcterms:created>
  <dc:creator/>
  <dc:description/>
  <dc:language>en-US</dc:language>
  <cp:lastModifiedBy/>
  <dcterms:modified xsi:type="dcterms:W3CDTF">2021-03-06T18:28:51Z</dcterms:modified>
  <cp:revision>33</cp:revision>
  <dc:subject/>
  <dc:title>Nature Illustration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